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3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6KULBpVTvChdcVZgh6kyOJTDj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BC87CF-A05D-4223-A3B3-9C00D10DC14A}">
  <a:tblStyle styleId="{87BC87CF-A05D-4223-A3B3-9C00D10DC14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IN" sz="2400" b="1" dirty="0">
                <a:solidFill>
                  <a:srgbClr val="223669"/>
                </a:solidFill>
                <a:latin typeface="MSJEQU+PublicSans-Bold"/>
                <a:cs typeface="MSJEQU+PublicSans-Bold"/>
              </a:rPr>
              <a:t>Internet Banking website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334466" y="3712602"/>
            <a:ext cx="5809533" cy="143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Internet Banking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backend of an internet banking website typically involves the development of server-side applications to handle user authentication, database management, and transaction processing.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2931529813"/>
              </p:ext>
            </p:extLst>
          </p:nvPr>
        </p:nvGraphicFramePr>
        <p:xfrm>
          <a:off x="144700" y="234552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{87BC87CF-A05D-4223-A3B3-9C00D10DC14A}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2115a620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Vasanth.M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2115a616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Tharun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Kumar.G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2115a631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Yogeshwaran.T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2115a632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/>
                        <a:t>Yuva</a:t>
                      </a:r>
                      <a:r>
                        <a:rPr lang="en-IN" sz="1400" u="none" strike="noStrike" cap="none" dirty="0"/>
                        <a:t> </a:t>
                      </a:r>
                      <a:r>
                        <a:rPr lang="en-IN" sz="1400" u="none" strike="noStrike" cap="none" dirty="0" err="1"/>
                        <a:t>Prakash.R.S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1f5d965ad35_0_1833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Do database modelling and create models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schema for all the data to be stored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Start mongodb local server and point the backend to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mongoose schema at the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Run test queries to set up the database</a:t>
            </a:r>
            <a:b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Various APIs to ensure data flow within the website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all the routes for the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authentication middleware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controllers for all the paths to handle api request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Environment variables for all authentication keys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Note: Always handle all possible cases with the request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1f5d965ad35_0_1833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Nosql databases modeling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Querying and filtering mongodb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various req methods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cookies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Server side authentication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303717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Backend (Module 4)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1f5d965ad35_0_1833"/>
          <p:cNvSpPr txBox="1"/>
          <p:nvPr/>
        </p:nvSpPr>
        <p:spPr>
          <a:xfrm>
            <a:off x="489450" y="275836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1649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2509444" y="1973178"/>
            <a:ext cx="6634555" cy="31703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EB9C3-E1EB-75FE-F35D-D17BD031B36D}"/>
              </a:ext>
            </a:extLst>
          </p:cNvPr>
          <p:cNvSpPr txBox="1"/>
          <p:nvPr/>
        </p:nvSpPr>
        <p:spPr>
          <a:xfrm>
            <a:off x="556890" y="783770"/>
            <a:ext cx="84427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Authentication: the backend of an internet banking web application typically starts with user authentication. The backend server receives a request from the client-side, and the user's credentials are verified against a database of authorized users.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Session management: after the user is authenticated, a session is established between the client-side and the server-side. This session is used to track the user's activity and maintain their session state throughout the application.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Authorization: once a user is authenticated and a session is established, the server checks the user's role and permissions to determine what actions they are allowed to perform.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Data access: the backend of an internet banking web application stores and retrieves user data from a database. User data includes account details, transaction history, personal information, and other related data. The server interacts with the database to retrieve and modify this data as per the user's requests.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Transaction processing: the backend of an internet banking web application is responsible for processing all transactions, such as fund transfers, bill payments, and account inquiries. The server-side performs the necessary validations, debits or credits the account balance accordingly, and generates transaction receipts.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Security: the backend of an internet banking web application also includes security features like encryption, intrusion detection, and prevention mechanisms to protect against malicious attacks and ensure data privacy.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Reporting: the backend of an internet banking web application generates various reports and analytics, such as account statements, transaction history, and performance reports.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03FC96-24B5-8858-C9C5-08ADA1A9660D}"/>
              </a:ext>
            </a:extLst>
          </p:cNvPr>
          <p:cNvSpPr txBox="1"/>
          <p:nvPr/>
        </p:nvSpPr>
        <p:spPr>
          <a:xfrm>
            <a:off x="735645" y="1278785"/>
            <a:ext cx="71020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The task involves a series of multiple-choice questions related to various topics in Node.js and MongoDB, as well as Express.js. There are also a few questions asking for definitions or explanations of certain concepts.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DDDC0-2645-6758-D3FE-B859B674F9E7}"/>
              </a:ext>
            </a:extLst>
          </p:cNvPr>
          <p:cNvSpPr txBox="1"/>
          <p:nvPr/>
        </p:nvSpPr>
        <p:spPr>
          <a:xfrm>
            <a:off x="491316" y="334163"/>
            <a:ext cx="45803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>
                <a:solidFill>
                  <a:schemeClr val="tx1"/>
                </a:solidFill>
                <a:effectLst/>
                <a:latin typeface="Söhne"/>
              </a:rPr>
              <a:t>Summary of the task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1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https://github.com/Prakash3326/Internet-Banking-and-web-Application</a:t>
            </a:r>
            <a:endParaRPr lang="en-IN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590</Words>
  <Application>Microsoft Office PowerPoint</Application>
  <PresentationFormat>On-screen Show (16:9)</PresentationFormat>
  <Paragraphs>61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EB Garamond ExtraBold</vt:lpstr>
      <vt:lpstr>Noto Sans Symbols</vt:lpstr>
      <vt:lpstr>Public Sans</vt:lpstr>
      <vt:lpstr>Calibri</vt:lpstr>
      <vt:lpstr>MSJEQU+PublicSans-Bold</vt:lpstr>
      <vt:lpstr>Arial</vt:lpstr>
      <vt:lpstr>Söhne</vt:lpstr>
      <vt:lpstr>EB Garamond SemiBold</vt:lpstr>
      <vt:lpstr>EB Garamond Medium</vt:lpstr>
      <vt:lpstr>EB Garamond</vt:lpstr>
      <vt:lpstr>Arial</vt:lpstr>
      <vt:lpstr>Simple Light</vt:lpstr>
      <vt:lpstr>Simple Light</vt:lpstr>
      <vt:lpstr>PowerPoint Presentation</vt:lpstr>
      <vt:lpstr>Internet Banking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Tharun Kumar G</cp:lastModifiedBy>
  <cp:revision>3</cp:revision>
  <dcterms:created xsi:type="dcterms:W3CDTF">2020-08-13T11:21:46Z</dcterms:created>
  <dcterms:modified xsi:type="dcterms:W3CDTF">2023-05-03T14:17:30Z</dcterms:modified>
</cp:coreProperties>
</file>